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800B"/>
    <a:srgbClr val="DF5D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24A1E-5834-453A-AD81-B914359290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2164B6-34D0-48BF-8512-67F679F575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201500-2DA1-4F07-942A-2A50C3EB5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3B2BC-3903-469E-BD68-F1C97948541B}" type="datetimeFigureOut">
              <a:rPr lang="en-GB" smtClean="0"/>
              <a:t>05/12/2019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786CA8-6284-4FF0-8DBC-9BE9A9148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E1B3B9-9ECF-4AF8-951B-1A0EA851A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50CCB-060D-4BBB-9806-D2F33C94D4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699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63AB5-DA30-423B-AB34-976DDA35B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769B35-C456-4AC6-8EC6-FFF5A3361A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00A5E-3B6A-4368-9B72-3C9F19E8A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3B2BC-3903-469E-BD68-F1C97948541B}" type="datetimeFigureOut">
              <a:rPr lang="en-GB" smtClean="0"/>
              <a:t>05/12/2019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8B272B-3675-4865-A722-99DF6F65D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A6131D-36C4-44FC-9C7D-720AF8494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50CCB-060D-4BBB-9806-D2F33C94D4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3735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CF9635-31C2-4306-923B-91AA274496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5A640A-B50A-4BBA-9C2B-ED99C02A1C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DCB608-6422-48F2-A8F9-3F75E2CAC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3B2BC-3903-469E-BD68-F1C97948541B}" type="datetimeFigureOut">
              <a:rPr lang="en-GB" smtClean="0"/>
              <a:t>05/12/2019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089D8B-B209-48CF-88B5-656F782CD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00430D-7447-4646-807E-7BE48EBE5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50CCB-060D-4BBB-9806-D2F33C94D4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2939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C9965-0BF9-453A-A56B-714BCCBAA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15314-9F15-493A-A816-94B631513E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C42A18-F63F-43A8-990A-7F6A22D8E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3B2BC-3903-469E-BD68-F1C97948541B}" type="datetimeFigureOut">
              <a:rPr lang="en-GB" smtClean="0"/>
              <a:t>05/12/2019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8847A2-1C44-498F-9153-51FD47D32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B0082F-2F82-4CD4-88B5-50E00EB3C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50CCB-060D-4BBB-9806-D2F33C94D4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7617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16D38-5972-452D-9877-3DC09FD9F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F70315-E7DE-4634-AD61-6C3AA0923C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2D629D-8425-4936-B98B-F8486CE37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3B2BC-3903-469E-BD68-F1C97948541B}" type="datetimeFigureOut">
              <a:rPr lang="en-GB" smtClean="0"/>
              <a:t>05/12/2019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558CFA-CB6E-4816-85F2-718A479C1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D507D3-61BC-4D5F-8FD4-2C12205D1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50CCB-060D-4BBB-9806-D2F33C94D4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6162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ADED6-102C-4CBB-9D4C-6396908CC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1F551-B7BF-4617-8564-212546B2C2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7073E3-F9C5-4BC8-9B3E-CC3B882B17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5D4D44-1842-4659-B583-431A1C672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3B2BC-3903-469E-BD68-F1C97948541B}" type="datetimeFigureOut">
              <a:rPr lang="en-GB" smtClean="0"/>
              <a:t>05/12/2019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1D8899-F697-43AE-9B19-FAC885120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843AF0-B8DC-4771-9326-AF3DE52EC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50CCB-060D-4BBB-9806-D2F33C94D4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4078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BA63C-2721-4324-A06A-4DAD99877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A746F4-7569-4045-962D-CAC54DFE87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DF7384-009A-4032-818F-BCC1F8664D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B00BBF-7E18-44C9-93FC-ECAFE7FDE9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7960C5-6C19-4D49-B109-657E4175FC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B4CBE7-890B-41D5-8B69-8755F1D45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3B2BC-3903-469E-BD68-F1C97948541B}" type="datetimeFigureOut">
              <a:rPr lang="en-GB" smtClean="0"/>
              <a:t>05/12/2019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F666B7-9667-4BF1-9E11-67AFD35D1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7A8316-2F3A-46A5-AD93-5BD87B138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50CCB-060D-4BBB-9806-D2F33C94D4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5337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2D8F3-9FFD-4583-A9B8-F21D501D9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5A5B82-C2ED-4B61-BDB7-91022B8FC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3B2BC-3903-469E-BD68-F1C97948541B}" type="datetimeFigureOut">
              <a:rPr lang="en-GB" smtClean="0"/>
              <a:t>05/12/2019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E523FC-57F3-4A41-909A-31DC4DA97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64C78D-E212-4116-ADD4-FA5660C76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50CCB-060D-4BBB-9806-D2F33C94D4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8121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16BBB3-745E-47C9-809F-51FED6016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3B2BC-3903-469E-BD68-F1C97948541B}" type="datetimeFigureOut">
              <a:rPr lang="en-GB" smtClean="0"/>
              <a:t>05/12/2019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4C89B1-10F5-4FB3-8D16-4B018B02C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87F4C3-B4D7-4C56-8863-66501F608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50CCB-060D-4BBB-9806-D2F33C94D4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3474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30CDC-6375-49DD-80B3-3554E3128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88BC01-5B03-49B5-B427-4AEEED625C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024097-B157-418C-BB02-6DEBCBD2DA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71B87F-2993-48A4-B05B-0F49D001B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3B2BC-3903-469E-BD68-F1C97948541B}" type="datetimeFigureOut">
              <a:rPr lang="en-GB" smtClean="0"/>
              <a:t>05/12/2019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939DD6-A66D-4F62-BBE3-829C86477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560C3D-C5AE-4DF3-B73D-58610E663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50CCB-060D-4BBB-9806-D2F33C94D4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7269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B04EF-451C-4257-8E23-8A940C396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4FE4B3-787C-4597-BE79-5C0166C137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74DAD7-F457-4F88-A424-4A18512B6F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496672-AFD3-4914-9940-94C054387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3B2BC-3903-469E-BD68-F1C97948541B}" type="datetimeFigureOut">
              <a:rPr lang="en-GB" smtClean="0"/>
              <a:t>05/12/2019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683775-5A2B-4CC5-A2A3-78F4718C4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B9C380-AF7F-4774-8EE3-055FFBEB8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50CCB-060D-4BBB-9806-D2F33C94D4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6331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85E0D4-FE05-42FF-AF26-BE568CC3A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C2991C-60FD-4409-8812-73F3495E9E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A16166-1A60-437F-87CF-7515B0C989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3B2BC-3903-469E-BD68-F1C97948541B}" type="datetimeFigureOut">
              <a:rPr lang="en-GB" smtClean="0"/>
              <a:t>05/12/2019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BE4B4C-1050-4A2B-8F57-E20809144C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A4819-9416-4783-AAE6-57A82B1832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50CCB-060D-4BBB-9806-D2F33C94D4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7646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cture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39" y="30901"/>
            <a:ext cx="701116" cy="75830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925848" y="60458"/>
            <a:ext cx="10271148" cy="5308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/>
              <a:t> Rainforests – Year 3 Autumn Term – Topic 2</a:t>
            </a:r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5590" y="44175"/>
            <a:ext cx="701116" cy="61903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FDFEBE36-5BF6-42C0-8D70-AAA9A03787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2942133"/>
              </p:ext>
            </p:extLst>
          </p:nvPr>
        </p:nvGraphicFramePr>
        <p:xfrm>
          <a:off x="129729" y="741088"/>
          <a:ext cx="4191378" cy="4852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3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5241"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Layers of the rainforest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2C1AAF15-7C90-4B67-988C-6073DC159F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2585211"/>
              </p:ext>
            </p:extLst>
          </p:nvPr>
        </p:nvGraphicFramePr>
        <p:xfrm>
          <a:off x="4365894" y="675238"/>
          <a:ext cx="3856978" cy="34861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8569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582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Locations</a:t>
                      </a:r>
                      <a:endParaRPr lang="en-GB" sz="1800" dirty="0">
                        <a:solidFill>
                          <a:schemeClr val="bg1"/>
                        </a:solidFill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4FABB18C-1D62-423D-B84A-A86B14F0D508}"/>
              </a:ext>
            </a:extLst>
          </p:cNvPr>
          <p:cNvSpPr txBox="1"/>
          <p:nvPr/>
        </p:nvSpPr>
        <p:spPr>
          <a:xfrm>
            <a:off x="4451870" y="3605349"/>
            <a:ext cx="3771002" cy="30469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*</a:t>
            </a:r>
            <a:r>
              <a:rPr lang="en-GB" sz="1600" dirty="0"/>
              <a:t>Tropical rainforests are </a:t>
            </a:r>
            <a:r>
              <a:rPr lang="en-GB" sz="1600" b="1" dirty="0"/>
              <a:t>hot</a:t>
            </a:r>
            <a:r>
              <a:rPr lang="en-GB" sz="1600" dirty="0"/>
              <a:t> and </a:t>
            </a:r>
            <a:r>
              <a:rPr lang="en-GB" sz="1600" b="1" dirty="0"/>
              <a:t>wet</a:t>
            </a:r>
            <a:r>
              <a:rPr lang="en-GB" sz="1600" dirty="0"/>
              <a:t> all year round. </a:t>
            </a:r>
          </a:p>
          <a:p>
            <a:endParaRPr lang="en-GB" sz="1600" dirty="0"/>
          </a:p>
          <a:p>
            <a:r>
              <a:rPr lang="en-US" sz="1600" dirty="0"/>
              <a:t>*</a:t>
            </a:r>
            <a:r>
              <a:rPr lang="en-GB" sz="1600" b="1" dirty="0"/>
              <a:t>5%</a:t>
            </a:r>
            <a:r>
              <a:rPr lang="en-GB" sz="1600" dirty="0"/>
              <a:t> of the </a:t>
            </a:r>
            <a:r>
              <a:rPr lang="en-GB" sz="1600" b="1" dirty="0"/>
              <a:t>Earth’s surface </a:t>
            </a:r>
            <a:r>
              <a:rPr lang="en-GB" sz="1600" dirty="0"/>
              <a:t>is </a:t>
            </a:r>
            <a:r>
              <a:rPr lang="en-GB" sz="1600" b="1" dirty="0"/>
              <a:t>the Amazon rainforest basin.</a:t>
            </a:r>
          </a:p>
          <a:p>
            <a:endParaRPr lang="en-GB" sz="1600" b="1" dirty="0"/>
          </a:p>
          <a:p>
            <a:r>
              <a:rPr lang="en-US" sz="1600" dirty="0"/>
              <a:t>*The Amazon rainforest </a:t>
            </a:r>
            <a:r>
              <a:rPr lang="en-US" sz="1600" b="1" dirty="0"/>
              <a:t>covers 9 countries in South America. 60% of it is in Brazil</a:t>
            </a:r>
            <a:r>
              <a:rPr lang="en-US" sz="1600" dirty="0"/>
              <a:t>. </a:t>
            </a:r>
          </a:p>
          <a:p>
            <a:endParaRPr lang="en-US" sz="1600" dirty="0"/>
          </a:p>
          <a:p>
            <a:r>
              <a:rPr lang="en-US" sz="1600" dirty="0"/>
              <a:t>*The </a:t>
            </a:r>
            <a:r>
              <a:rPr lang="en-US" sz="1600" b="1" dirty="0"/>
              <a:t>Amazon</a:t>
            </a:r>
            <a:r>
              <a:rPr lang="en-US" sz="1600" dirty="0"/>
              <a:t> is home to around </a:t>
            </a:r>
            <a:r>
              <a:rPr lang="en-US" sz="1600" b="1" dirty="0"/>
              <a:t>25% of all land and freshwater species</a:t>
            </a:r>
            <a:r>
              <a:rPr lang="en-US" sz="1600" dirty="0"/>
              <a:t> and </a:t>
            </a:r>
            <a:r>
              <a:rPr lang="en-US" sz="1600" b="1" dirty="0"/>
              <a:t>40,000 plant species. </a:t>
            </a:r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AA13277F-7061-4FB7-A664-2DA1203E22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6065775"/>
              </p:ext>
            </p:extLst>
          </p:nvPr>
        </p:nvGraphicFramePr>
        <p:xfrm>
          <a:off x="4410023" y="3143848"/>
          <a:ext cx="3786808" cy="43534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786808">
                  <a:extLst>
                    <a:ext uri="{9D8B030D-6E8A-4147-A177-3AD203B41FA5}">
                      <a16:colId xmlns:a16="http://schemas.microsoft.com/office/drawing/2014/main" val="3034729171"/>
                    </a:ext>
                  </a:extLst>
                </a:gridCol>
              </a:tblGrid>
              <a:tr h="43534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Fantastic facts</a:t>
                      </a:r>
                    </a:p>
                  </a:txBody>
                  <a:tcPr marL="74295" marR="74295" marT="37148" marB="37148">
                    <a:solidFill>
                      <a:srgbClr val="DF5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6910169"/>
                  </a:ext>
                </a:extLst>
              </a:tr>
            </a:tbl>
          </a:graphicData>
        </a:graphic>
      </p:graphicFrame>
      <p:pic>
        <p:nvPicPr>
          <p:cNvPr id="13" name="Picture 12">
            <a:extLst>
              <a:ext uri="{FF2B5EF4-FFF2-40B4-BE49-F238E27FC236}">
                <a16:creationId xmlns:a16="http://schemas.microsoft.com/office/drawing/2014/main" id="{734641E7-D1F6-43A2-BD88-66CE9AB2CD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116" y="1230872"/>
            <a:ext cx="4111241" cy="5487692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4416590A-11FA-4A86-A00A-1C48F65BAD0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6080" y="1257644"/>
            <a:ext cx="519739" cy="546092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936BF82B-4548-41D6-BEAB-541B1AD14DA0}"/>
              </a:ext>
            </a:extLst>
          </p:cNvPr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76"/>
          <a:stretch/>
        </p:blipFill>
        <p:spPr>
          <a:xfrm>
            <a:off x="4436064" y="1100434"/>
            <a:ext cx="3812849" cy="1971845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8980D09-FE4A-4DCB-A41A-40521DACE9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7218147"/>
              </p:ext>
            </p:extLst>
          </p:nvPr>
        </p:nvGraphicFramePr>
        <p:xfrm>
          <a:off x="8311788" y="663208"/>
          <a:ext cx="3824073" cy="43848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4336">
                  <a:extLst>
                    <a:ext uri="{9D8B030D-6E8A-4147-A177-3AD203B41FA5}">
                      <a16:colId xmlns:a16="http://schemas.microsoft.com/office/drawing/2014/main" val="312006996"/>
                    </a:ext>
                  </a:extLst>
                </a:gridCol>
                <a:gridCol w="2579737">
                  <a:extLst>
                    <a:ext uri="{9D8B030D-6E8A-4147-A177-3AD203B41FA5}">
                      <a16:colId xmlns:a16="http://schemas.microsoft.com/office/drawing/2014/main" val="2923216289"/>
                    </a:ext>
                  </a:extLst>
                </a:gridCol>
              </a:tblGrid>
              <a:tr h="13014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/>
                        <a:t>Rainforests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tall, dense jungle that has a high amount of rainfall  per year. The climate of a </a:t>
                      </a:r>
                      <a:r>
                        <a:rPr lang="en-US" sz="13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rain forest</a:t>
                      </a:r>
                      <a:r>
                        <a:rPr lang="en-US" sz="13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is very hot and humid so the animals and plants that exist there must learn to adapt to this climate.</a:t>
                      </a:r>
                      <a:endParaRPr lang="en-GB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1546331"/>
                  </a:ext>
                </a:extLst>
              </a:tr>
              <a:tr h="697231">
                <a:tc>
                  <a:txBody>
                    <a:bodyPr/>
                    <a:lstStyle/>
                    <a:p>
                      <a:r>
                        <a:rPr lang="en-US" sz="1400" dirty="0"/>
                        <a:t>Climate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Weather conditions in an area over a long period of time. E.g. Tropical climate</a:t>
                      </a:r>
                      <a:endParaRPr lang="en-GB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8998113"/>
                  </a:ext>
                </a:extLst>
              </a:tr>
              <a:tr h="898654">
                <a:tc>
                  <a:txBody>
                    <a:bodyPr/>
                    <a:lstStyle/>
                    <a:p>
                      <a:r>
                        <a:rPr lang="en-US" sz="1400" dirty="0"/>
                        <a:t>Equator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An invisible line around the middle of the Earth </a:t>
                      </a:r>
                      <a:r>
                        <a:rPr lang="en-US" sz="13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It divides the earth into the Northern Hemisphere and the Southern Hemisphere.</a:t>
                      </a:r>
                      <a:endParaRPr lang="en-GB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714724"/>
                  </a:ext>
                </a:extLst>
              </a:tr>
              <a:tr h="495809">
                <a:tc>
                  <a:txBody>
                    <a:bodyPr/>
                    <a:lstStyle/>
                    <a:p>
                      <a:r>
                        <a:rPr lang="en-US" sz="1400" dirty="0"/>
                        <a:t>Deforestation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The destruction of trees or forests on a massive scale</a:t>
                      </a:r>
                      <a:endParaRPr lang="en-GB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8597662"/>
                  </a:ext>
                </a:extLst>
              </a:tr>
              <a:tr h="495809">
                <a:tc>
                  <a:txBody>
                    <a:bodyPr/>
                    <a:lstStyle/>
                    <a:p>
                      <a:r>
                        <a:rPr lang="en-US" sz="1400" dirty="0"/>
                        <a:t>Conservation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protection of plants, animals and natural areas.</a:t>
                      </a:r>
                      <a:endParaRPr lang="en-GB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7453476"/>
                  </a:ext>
                </a:extLst>
              </a:tr>
              <a:tr h="495809">
                <a:tc>
                  <a:txBody>
                    <a:bodyPr/>
                    <a:lstStyle/>
                    <a:p>
                      <a:r>
                        <a:rPr lang="en-US" sz="1400" dirty="0"/>
                        <a:t>Threat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Something that is a danger to the rainforest</a:t>
                      </a:r>
                      <a:endParaRPr lang="en-GB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1187168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1EAD9F1A-A811-486C-8F1A-28D4DF1009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5095118"/>
              </p:ext>
            </p:extLst>
          </p:nvPr>
        </p:nvGraphicFramePr>
        <p:xfrm>
          <a:off x="8311787" y="5048020"/>
          <a:ext cx="3824073" cy="16807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7216">
                  <a:extLst>
                    <a:ext uri="{9D8B030D-6E8A-4147-A177-3AD203B41FA5}">
                      <a16:colId xmlns:a16="http://schemas.microsoft.com/office/drawing/2014/main" val="312006996"/>
                    </a:ext>
                  </a:extLst>
                </a:gridCol>
                <a:gridCol w="2566857">
                  <a:extLst>
                    <a:ext uri="{9D8B030D-6E8A-4147-A177-3AD203B41FA5}">
                      <a16:colId xmlns:a16="http://schemas.microsoft.com/office/drawing/2014/main" val="2923216289"/>
                    </a:ext>
                  </a:extLst>
                </a:gridCol>
              </a:tblGrid>
              <a:tr h="6493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/>
                        <a:t>Temperature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degree of hotness or coldness as measured on a scale</a:t>
                      </a:r>
                      <a:endParaRPr lang="en-GB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1546331"/>
                  </a:ext>
                </a:extLst>
              </a:tr>
              <a:tr h="649365">
                <a:tc>
                  <a:txBody>
                    <a:bodyPr/>
                    <a:lstStyle/>
                    <a:p>
                      <a:r>
                        <a:rPr lang="en-US" sz="1400" dirty="0"/>
                        <a:t>Products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Things that are made from the rainforest</a:t>
                      </a:r>
                      <a:endParaRPr lang="en-GB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8998113"/>
                  </a:ext>
                </a:extLst>
              </a:tr>
              <a:tr h="3819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Protection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Keeping something safe.</a:t>
                      </a:r>
                      <a:endParaRPr lang="en-GB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714724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6D173B0-A3A9-4C67-BDB8-C77DE48156A7}"/>
              </a:ext>
            </a:extLst>
          </p:cNvPr>
          <p:cNvSpPr txBox="1"/>
          <p:nvPr/>
        </p:nvSpPr>
        <p:spPr>
          <a:xfrm>
            <a:off x="4349846" y="2409522"/>
            <a:ext cx="1268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South </a:t>
            </a:r>
          </a:p>
          <a:p>
            <a:r>
              <a:rPr lang="en-US" b="1" dirty="0"/>
              <a:t>America</a:t>
            </a:r>
            <a:endParaRPr lang="en-GB" b="1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F54CB85-066F-4514-9E8C-6B8F97CA0F55}"/>
              </a:ext>
            </a:extLst>
          </p:cNvPr>
          <p:cNvCxnSpPr>
            <a:cxnSpLocks/>
          </p:cNvCxnSpPr>
          <p:nvPr/>
        </p:nvCxnSpPr>
        <p:spPr>
          <a:xfrm flipV="1">
            <a:off x="5070395" y="2420562"/>
            <a:ext cx="309093" cy="36933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B4724E34-B6A8-4C14-94E0-D25ECDF39493}"/>
              </a:ext>
            </a:extLst>
          </p:cNvPr>
          <p:cNvSpPr txBox="1"/>
          <p:nvPr/>
        </p:nvSpPr>
        <p:spPr>
          <a:xfrm>
            <a:off x="5773020" y="2701093"/>
            <a:ext cx="1060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Brazil</a:t>
            </a:r>
            <a:endParaRPr lang="en-GB" b="1" dirty="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A3080DE-319B-4104-86AC-57D219D27449}"/>
              </a:ext>
            </a:extLst>
          </p:cNvPr>
          <p:cNvCxnSpPr>
            <a:cxnSpLocks/>
          </p:cNvCxnSpPr>
          <p:nvPr/>
        </p:nvCxnSpPr>
        <p:spPr>
          <a:xfrm flipH="1" flipV="1">
            <a:off x="5662765" y="2478886"/>
            <a:ext cx="309093" cy="22035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6184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187</Words>
  <Application>Microsoft Office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G.Williams</dc:creator>
  <cp:lastModifiedBy>Gilly Williams</cp:lastModifiedBy>
  <cp:revision>35</cp:revision>
  <dcterms:created xsi:type="dcterms:W3CDTF">2019-08-27T20:05:59Z</dcterms:created>
  <dcterms:modified xsi:type="dcterms:W3CDTF">2019-12-05T12:14:17Z</dcterms:modified>
</cp:coreProperties>
</file>