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24A1E-5834-453A-AD81-B914359290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2164B6-34D0-48BF-8512-67F679F575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01500-2DA1-4F07-942A-2A50C3EB5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B2BC-3903-469E-BD68-F1C97948541B}" type="datetimeFigureOut">
              <a:rPr lang="en-GB" smtClean="0"/>
              <a:t>05/12/2019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86CA8-6284-4FF0-8DBC-9BE9A9148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1B3B9-9ECF-4AF8-951B-1A0EA851A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0CCB-060D-4BBB-9806-D2F33C94D4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699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63AB5-DA30-423B-AB34-976DDA35B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769B35-C456-4AC6-8EC6-FFF5A3361A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00A5E-3B6A-4368-9B72-3C9F19E8A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B2BC-3903-469E-BD68-F1C97948541B}" type="datetimeFigureOut">
              <a:rPr lang="en-GB" smtClean="0"/>
              <a:t>05/12/2019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B272B-3675-4865-A722-99DF6F65D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A6131D-36C4-44FC-9C7D-720AF8494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0CCB-060D-4BBB-9806-D2F33C94D4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373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CF9635-31C2-4306-923B-91AA274496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5A640A-B50A-4BBA-9C2B-ED99C02A1C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CB608-6422-48F2-A8F9-3F75E2CAC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B2BC-3903-469E-BD68-F1C97948541B}" type="datetimeFigureOut">
              <a:rPr lang="en-GB" smtClean="0"/>
              <a:t>05/12/2019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89D8B-B209-48CF-88B5-656F782CD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0430D-7447-4646-807E-7BE48EBE5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0CCB-060D-4BBB-9806-D2F33C94D4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293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C9965-0BF9-453A-A56B-714BCCBAA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15314-9F15-493A-A816-94B631513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42A18-F63F-43A8-990A-7F6A22D8E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B2BC-3903-469E-BD68-F1C97948541B}" type="datetimeFigureOut">
              <a:rPr lang="en-GB" smtClean="0"/>
              <a:t>05/12/2019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847A2-1C44-498F-9153-51FD47D32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0082F-2F82-4CD4-88B5-50E00EB3C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0CCB-060D-4BBB-9806-D2F33C94D4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7617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16D38-5972-452D-9877-3DC09FD9F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70315-E7DE-4634-AD61-6C3AA0923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D629D-8425-4936-B98B-F8486CE37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B2BC-3903-469E-BD68-F1C97948541B}" type="datetimeFigureOut">
              <a:rPr lang="en-GB" smtClean="0"/>
              <a:t>05/12/2019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58CFA-CB6E-4816-85F2-718A479C1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507D3-61BC-4D5F-8FD4-2C12205D1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0CCB-060D-4BBB-9806-D2F33C94D4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6162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ADED6-102C-4CBB-9D4C-6396908CC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1F551-B7BF-4617-8564-212546B2C2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7073E3-F9C5-4BC8-9B3E-CC3B882B17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5D4D44-1842-4659-B583-431A1C672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B2BC-3903-469E-BD68-F1C97948541B}" type="datetimeFigureOut">
              <a:rPr lang="en-GB" smtClean="0"/>
              <a:t>05/12/2019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1D8899-F697-43AE-9B19-FAC885120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843AF0-B8DC-4771-9326-AF3DE52EC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0CCB-060D-4BBB-9806-D2F33C94D4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4078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BA63C-2721-4324-A06A-4DAD99877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A746F4-7569-4045-962D-CAC54DFE8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F7384-009A-4032-818F-BCC1F8664D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B00BBF-7E18-44C9-93FC-ECAFE7FDE9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7960C5-6C19-4D49-B109-657E4175FC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B4CBE7-890B-41D5-8B69-8755F1D45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B2BC-3903-469E-BD68-F1C97948541B}" type="datetimeFigureOut">
              <a:rPr lang="en-GB" smtClean="0"/>
              <a:t>05/12/2019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F666B7-9667-4BF1-9E11-67AFD35D1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7A8316-2F3A-46A5-AD93-5BD87B138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0CCB-060D-4BBB-9806-D2F33C94D4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5337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2D8F3-9FFD-4583-A9B8-F21D501D9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A5B82-C2ED-4B61-BDB7-91022B8FC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B2BC-3903-469E-BD68-F1C97948541B}" type="datetimeFigureOut">
              <a:rPr lang="en-GB" smtClean="0"/>
              <a:t>05/12/2019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E523FC-57F3-4A41-909A-31DC4DA97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64C78D-E212-4116-ADD4-FA5660C76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0CCB-060D-4BBB-9806-D2F33C94D4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121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16BBB3-745E-47C9-809F-51FED6016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B2BC-3903-469E-BD68-F1C97948541B}" type="datetimeFigureOut">
              <a:rPr lang="en-GB" smtClean="0"/>
              <a:t>05/12/2019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4C89B1-10F5-4FB3-8D16-4B018B02C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87F4C3-B4D7-4C56-8863-66501F608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0CCB-060D-4BBB-9806-D2F33C94D4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3474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30CDC-6375-49DD-80B3-3554E3128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88BC01-5B03-49B5-B427-4AEEED625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024097-B157-418C-BB02-6DEBCBD2DA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71B87F-2993-48A4-B05B-0F49D001B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B2BC-3903-469E-BD68-F1C97948541B}" type="datetimeFigureOut">
              <a:rPr lang="en-GB" smtClean="0"/>
              <a:t>05/12/2019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939DD6-A66D-4F62-BBE3-829C86477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560C3D-C5AE-4DF3-B73D-58610E663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0CCB-060D-4BBB-9806-D2F33C94D4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7269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B04EF-451C-4257-8E23-8A940C396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4FE4B3-787C-4597-BE79-5C0166C137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74DAD7-F457-4F88-A424-4A18512B6F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496672-AFD3-4914-9940-94C054387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3B2BC-3903-469E-BD68-F1C97948541B}" type="datetimeFigureOut">
              <a:rPr lang="en-GB" smtClean="0"/>
              <a:t>05/12/2019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683775-5A2B-4CC5-A2A3-78F4718C4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B9C380-AF7F-4774-8EE3-055FFBEB8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0CCB-060D-4BBB-9806-D2F33C94D4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6331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85E0D4-FE05-42FF-AF26-BE568CC3A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C2991C-60FD-4409-8812-73F3495E9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16166-1A60-437F-87CF-7515B0C989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3B2BC-3903-469E-BD68-F1C97948541B}" type="datetimeFigureOut">
              <a:rPr lang="en-GB" smtClean="0"/>
              <a:t>05/12/2019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E4B4C-1050-4A2B-8F57-E20809144C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A4819-9416-4783-AAE6-57A82B1832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50CCB-060D-4BBB-9806-D2F33C94D4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7646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47" y="70096"/>
            <a:ext cx="701116" cy="75830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917093" y="140347"/>
            <a:ext cx="10271148" cy="5308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 Yr 5 Topic - Our World: Rivers</a:t>
            </a: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772" y="70096"/>
            <a:ext cx="701116" cy="619034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412F672-AFC1-4011-BADA-0C615D85BC68}"/>
              </a:ext>
            </a:extLst>
          </p:cNvPr>
          <p:cNvSpPr txBox="1"/>
          <p:nvPr/>
        </p:nvSpPr>
        <p:spPr>
          <a:xfrm>
            <a:off x="4374941" y="828404"/>
            <a:ext cx="3786808" cy="33485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2C1AAF15-7C90-4B67-988C-6073DC159F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612390"/>
              </p:ext>
            </p:extLst>
          </p:nvPr>
        </p:nvGraphicFramePr>
        <p:xfrm>
          <a:off x="4374940" y="828404"/>
          <a:ext cx="3786809" cy="34861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7868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582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Features of a River</a:t>
                      </a:r>
                      <a:endParaRPr lang="en-GB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7FFAC378-99ED-45C9-AF2E-25E9FB188231}"/>
              </a:ext>
            </a:extLst>
          </p:cNvPr>
          <p:cNvSpPr txBox="1"/>
          <p:nvPr/>
        </p:nvSpPr>
        <p:spPr>
          <a:xfrm>
            <a:off x="4374940" y="4377691"/>
            <a:ext cx="3786808" cy="21585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FCB583C-B52C-497C-8219-C00BD2D291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4032" y="4333486"/>
            <a:ext cx="3967253" cy="38408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4FABB18C-1D62-423D-B84A-A86B14F0D508}"/>
              </a:ext>
            </a:extLst>
          </p:cNvPr>
          <p:cNvSpPr txBox="1"/>
          <p:nvPr/>
        </p:nvSpPr>
        <p:spPr>
          <a:xfrm>
            <a:off x="8420998" y="858804"/>
            <a:ext cx="3771002" cy="58588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A898A31-D91B-41B2-9398-F1CC6077225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5512"/>
          <a:stretch/>
        </p:blipFill>
        <p:spPr>
          <a:xfrm>
            <a:off x="4413040" y="1275093"/>
            <a:ext cx="3676890" cy="28037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FF13DDE-CE95-4B40-8884-F9EE0231E82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6325"/>
          <a:stretch/>
        </p:blipFill>
        <p:spPr>
          <a:xfrm>
            <a:off x="4315539" y="4733654"/>
            <a:ext cx="3975471" cy="1846825"/>
          </a:xfrm>
          <a:prstGeom prst="rect">
            <a:avLst/>
          </a:prstGeom>
        </p:spPr>
      </p:pic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7453B59A-25F0-4A7B-82B8-87C110EB18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186969"/>
              </p:ext>
            </p:extLst>
          </p:nvPr>
        </p:nvGraphicFramePr>
        <p:xfrm>
          <a:off x="8441903" y="876727"/>
          <a:ext cx="3561350" cy="5795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72951">
                  <a:extLst>
                    <a:ext uri="{9D8B030D-6E8A-4147-A177-3AD203B41FA5}">
                      <a16:colId xmlns:a16="http://schemas.microsoft.com/office/drawing/2014/main" val="3034729171"/>
                    </a:ext>
                  </a:extLst>
                </a:gridCol>
                <a:gridCol w="1148136">
                  <a:extLst>
                    <a:ext uri="{9D8B030D-6E8A-4147-A177-3AD203B41FA5}">
                      <a16:colId xmlns:a16="http://schemas.microsoft.com/office/drawing/2014/main" val="771789285"/>
                    </a:ext>
                  </a:extLst>
                </a:gridCol>
                <a:gridCol w="1940263">
                  <a:extLst>
                    <a:ext uri="{9D8B030D-6E8A-4147-A177-3AD203B41FA5}">
                      <a16:colId xmlns:a16="http://schemas.microsoft.com/office/drawing/2014/main" val="1444632793"/>
                    </a:ext>
                  </a:extLst>
                </a:gridCol>
              </a:tblGrid>
              <a:tr h="448117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u="sng" dirty="0"/>
                        <a:t>Vocabulary</a:t>
                      </a:r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910169"/>
                  </a:ext>
                </a:extLst>
              </a:tr>
              <a:tr h="352614">
                <a:tc>
                  <a:txBody>
                    <a:bodyPr/>
                    <a:lstStyle/>
                    <a:p>
                      <a:r>
                        <a:rPr lang="en-US" sz="1200" b="0" dirty="0"/>
                        <a:t>1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source</a:t>
                      </a:r>
                      <a:endParaRPr lang="en-GB" sz="11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starting point of the river. </a:t>
                      </a:r>
                      <a:endParaRPr lang="en-GB" sz="8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1584818"/>
                  </a:ext>
                </a:extLst>
              </a:tr>
              <a:tr h="411982">
                <a:tc>
                  <a:txBody>
                    <a:bodyPr/>
                    <a:lstStyle/>
                    <a:p>
                      <a:r>
                        <a:rPr lang="en-US" sz="1200" b="0" dirty="0"/>
                        <a:t>2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mouth</a:t>
                      </a:r>
                      <a:endParaRPr lang="en-GB" sz="11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place where a river enters the sea</a:t>
                      </a:r>
                      <a:endParaRPr lang="en-GB" sz="8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5142700"/>
                  </a:ext>
                </a:extLst>
              </a:tr>
              <a:tr h="411982">
                <a:tc>
                  <a:txBody>
                    <a:bodyPr/>
                    <a:lstStyle/>
                    <a:p>
                      <a:r>
                        <a:rPr lang="en-US" sz="1200" b="0" dirty="0"/>
                        <a:t>3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meander</a:t>
                      </a:r>
                      <a:endParaRPr lang="en-GB" sz="11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To take a winding course to wander. </a:t>
                      </a:r>
                      <a:endParaRPr lang="en-GB" sz="11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4594781"/>
                  </a:ext>
                </a:extLst>
              </a:tr>
              <a:tr h="411982">
                <a:tc>
                  <a:txBody>
                    <a:bodyPr/>
                    <a:lstStyle/>
                    <a:p>
                      <a:r>
                        <a:rPr lang="en-US" sz="1200" b="0" dirty="0"/>
                        <a:t>4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tributary</a:t>
                      </a:r>
                      <a:endParaRPr lang="en-GB" sz="11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 river or stream that flows into a larger one or into a lake. </a:t>
                      </a:r>
                      <a:endParaRPr lang="en-GB" sz="11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8772385"/>
                  </a:ext>
                </a:extLst>
              </a:tr>
              <a:tr h="823963">
                <a:tc>
                  <a:txBody>
                    <a:bodyPr/>
                    <a:lstStyle/>
                    <a:p>
                      <a:r>
                        <a:rPr lang="en-US" sz="1200" b="0" dirty="0"/>
                        <a:t>5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valley</a:t>
                      </a:r>
                      <a:endParaRPr lang="en-GB" sz="11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US" sz="1100" dirty="0"/>
                        <a:t>A long low area between hills. 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100" dirty="0"/>
                        <a:t>An area through which a river flows. </a:t>
                      </a:r>
                      <a:endParaRPr lang="en-GB" sz="11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2408064"/>
                  </a:ext>
                </a:extLst>
              </a:tr>
              <a:tr h="823963">
                <a:tc>
                  <a:txBody>
                    <a:bodyPr/>
                    <a:lstStyle/>
                    <a:p>
                      <a:r>
                        <a:rPr lang="en-US" sz="1200" b="0" dirty="0"/>
                        <a:t>6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flood plain</a:t>
                      </a:r>
                    </a:p>
                    <a:p>
                      <a:endParaRPr lang="en-US" sz="1100" dirty="0"/>
                    </a:p>
                    <a:p>
                      <a:endParaRPr lang="en-GB" sz="11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 area of low-lying ground adjacent to a river, formed mainly of river sediments and subject to flooding.</a:t>
                      </a:r>
                      <a:endParaRPr lang="en-GB" sz="800" dirty="0">
                        <a:latin typeface="+mn-lt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3600408"/>
                  </a:ext>
                </a:extLst>
              </a:tr>
              <a:tr h="617972">
                <a:tc>
                  <a:txBody>
                    <a:bodyPr/>
                    <a:lstStyle/>
                    <a:p>
                      <a:r>
                        <a:rPr lang="en-GB" altLang="en-GB" sz="1200" b="0" dirty="0"/>
                        <a:t>7</a:t>
                      </a:r>
                      <a:endParaRPr lang="en-US" sz="1200" b="0" dirty="0"/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estuary</a:t>
                      </a:r>
                      <a:endParaRPr lang="en-GB" sz="11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The mouth of the river where it reaches the sea and the tide flows in and out. </a:t>
                      </a:r>
                      <a:endParaRPr lang="en-GB" sz="11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1194389"/>
                  </a:ext>
                </a:extLst>
              </a:tr>
              <a:tr h="617972">
                <a:tc>
                  <a:txBody>
                    <a:bodyPr/>
                    <a:lstStyle/>
                    <a:p>
                      <a:r>
                        <a:rPr lang="en-US" sz="1200" b="0" dirty="0"/>
                        <a:t>8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erosion</a:t>
                      </a:r>
                      <a:endParaRPr lang="en-GB" sz="11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The wearing away of the earth’s surface by the action of water or wind.</a:t>
                      </a:r>
                      <a:endParaRPr lang="en-GB" sz="11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5794675"/>
                  </a:ext>
                </a:extLst>
              </a:tr>
              <a:tr h="411982">
                <a:tc>
                  <a:txBody>
                    <a:bodyPr/>
                    <a:lstStyle/>
                    <a:p>
                      <a:r>
                        <a:rPr lang="en-US" sz="1200" b="0" dirty="0"/>
                        <a:t>9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deposition</a:t>
                      </a:r>
                      <a:endParaRPr lang="en-GB" sz="11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action of depositing something.</a:t>
                      </a:r>
                      <a:endParaRPr lang="en-GB" sz="8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6520154"/>
                  </a:ext>
                </a:extLst>
              </a:tr>
              <a:tr h="462915">
                <a:tc>
                  <a:txBody>
                    <a:bodyPr/>
                    <a:lstStyle/>
                    <a:p>
                      <a:r>
                        <a:rPr lang="en-US" sz="1200" b="0" dirty="0"/>
                        <a:t>10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dam</a:t>
                      </a:r>
                      <a:endParaRPr lang="en-GB" sz="11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 wall built to hold water back. </a:t>
                      </a:r>
                      <a:endParaRPr lang="en-GB" sz="11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0796219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A774CB7-DB2A-4C1B-ADA5-2AC6CBD654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965019"/>
              </p:ext>
            </p:extLst>
          </p:nvPr>
        </p:nvGraphicFramePr>
        <p:xfrm>
          <a:off x="218940" y="962472"/>
          <a:ext cx="3967254" cy="306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2418">
                  <a:extLst>
                    <a:ext uri="{9D8B030D-6E8A-4147-A177-3AD203B41FA5}">
                      <a16:colId xmlns:a16="http://schemas.microsoft.com/office/drawing/2014/main" val="3227103278"/>
                    </a:ext>
                  </a:extLst>
                </a:gridCol>
                <a:gridCol w="1322418">
                  <a:extLst>
                    <a:ext uri="{9D8B030D-6E8A-4147-A177-3AD203B41FA5}">
                      <a16:colId xmlns:a16="http://schemas.microsoft.com/office/drawing/2014/main" val="2404204473"/>
                    </a:ext>
                  </a:extLst>
                </a:gridCol>
                <a:gridCol w="1322418">
                  <a:extLst>
                    <a:ext uri="{9D8B030D-6E8A-4147-A177-3AD203B41FA5}">
                      <a16:colId xmlns:a16="http://schemas.microsoft.com/office/drawing/2014/main" val="2107780660"/>
                    </a:ext>
                  </a:extLst>
                </a:gridCol>
              </a:tblGrid>
              <a:tr h="403335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Rivers of the World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057076"/>
                  </a:ext>
                </a:extLst>
              </a:tr>
              <a:tr h="403335">
                <a:tc>
                  <a:txBody>
                    <a:bodyPr/>
                    <a:lstStyle/>
                    <a:p>
                      <a:r>
                        <a:rPr lang="en-US" sz="1200" dirty="0"/>
                        <a:t>Yangtze River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Asia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6300 km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2948035"/>
                  </a:ext>
                </a:extLst>
              </a:tr>
              <a:tr h="403335">
                <a:tc>
                  <a:txBody>
                    <a:bodyPr/>
                    <a:lstStyle/>
                    <a:p>
                      <a:r>
                        <a:rPr lang="en-US" sz="1200" dirty="0"/>
                        <a:t>Amazon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South America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6400 km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8001290"/>
                  </a:ext>
                </a:extLst>
              </a:tr>
              <a:tr h="403335">
                <a:tc>
                  <a:txBody>
                    <a:bodyPr/>
                    <a:lstStyle/>
                    <a:p>
                      <a:r>
                        <a:rPr lang="en-US" sz="1200" dirty="0"/>
                        <a:t>The Nile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Africa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6650 km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893590"/>
                  </a:ext>
                </a:extLst>
              </a:tr>
              <a:tr h="403335">
                <a:tc>
                  <a:txBody>
                    <a:bodyPr/>
                    <a:lstStyle/>
                    <a:p>
                      <a:r>
                        <a:rPr lang="en-US" sz="1200" dirty="0"/>
                        <a:t>Missouri River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North America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3767 km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424022"/>
                  </a:ext>
                </a:extLst>
              </a:tr>
              <a:tr h="4250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Murray River</a:t>
                      </a:r>
                      <a:endParaRPr lang="en-GB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Oceania/ Australia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2508 km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4861083"/>
                  </a:ext>
                </a:extLst>
              </a:tr>
              <a:tr h="5950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Volga</a:t>
                      </a:r>
                      <a:endParaRPr lang="en-GB" sz="1200" dirty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Europe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3530 km</a:t>
                      </a:r>
                      <a:endParaRPr lang="en-GB" sz="1200" dirty="0"/>
                    </a:p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918887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92F332C-4623-4F1B-9A50-851EDBF3CB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375792"/>
              </p:ext>
            </p:extLst>
          </p:nvPr>
        </p:nvGraphicFramePr>
        <p:xfrm>
          <a:off x="188748" y="4156488"/>
          <a:ext cx="3967254" cy="23940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22418">
                  <a:extLst>
                    <a:ext uri="{9D8B030D-6E8A-4147-A177-3AD203B41FA5}">
                      <a16:colId xmlns:a16="http://schemas.microsoft.com/office/drawing/2014/main" val="3399795878"/>
                    </a:ext>
                  </a:extLst>
                </a:gridCol>
                <a:gridCol w="1322418">
                  <a:extLst>
                    <a:ext uri="{9D8B030D-6E8A-4147-A177-3AD203B41FA5}">
                      <a16:colId xmlns:a16="http://schemas.microsoft.com/office/drawing/2014/main" val="3752142523"/>
                    </a:ext>
                  </a:extLst>
                </a:gridCol>
                <a:gridCol w="1322418">
                  <a:extLst>
                    <a:ext uri="{9D8B030D-6E8A-4147-A177-3AD203B41FA5}">
                      <a16:colId xmlns:a16="http://schemas.microsoft.com/office/drawing/2014/main" val="77924545"/>
                    </a:ext>
                  </a:extLst>
                </a:gridCol>
              </a:tblGrid>
              <a:tr h="46933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Rivers of the UK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2593977"/>
                  </a:ext>
                </a:extLst>
              </a:tr>
              <a:tr h="384949">
                <a:tc>
                  <a:txBody>
                    <a:bodyPr/>
                    <a:lstStyle/>
                    <a:p>
                      <a:r>
                        <a:rPr lang="en-US" sz="1200" dirty="0"/>
                        <a:t>River Severn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Wales/ England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354 km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998695"/>
                  </a:ext>
                </a:extLst>
              </a:tr>
              <a:tr h="384949">
                <a:tc>
                  <a:txBody>
                    <a:bodyPr/>
                    <a:lstStyle/>
                    <a:p>
                      <a:r>
                        <a:rPr lang="en-US" sz="1200" dirty="0"/>
                        <a:t>River Thames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England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346 km 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218310"/>
                  </a:ext>
                </a:extLst>
              </a:tr>
              <a:tr h="384949">
                <a:tc>
                  <a:txBody>
                    <a:bodyPr/>
                    <a:lstStyle/>
                    <a:p>
                      <a:r>
                        <a:rPr lang="en-US" sz="1200" dirty="0"/>
                        <a:t>River Trent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England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297 km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5430098"/>
                  </a:ext>
                </a:extLst>
              </a:tr>
              <a:tr h="384949">
                <a:tc>
                  <a:txBody>
                    <a:bodyPr/>
                    <a:lstStyle/>
                    <a:p>
                      <a:r>
                        <a:rPr lang="en-US" sz="1200" dirty="0"/>
                        <a:t>River Soar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England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95 km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183437"/>
                  </a:ext>
                </a:extLst>
              </a:tr>
              <a:tr h="384949">
                <a:tc>
                  <a:txBody>
                    <a:bodyPr/>
                    <a:lstStyle/>
                    <a:p>
                      <a:r>
                        <a:rPr lang="en-US" sz="1200" dirty="0"/>
                        <a:t>River Wye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Wales/ England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215 km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629684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2926B3E6-70A5-4725-B98F-8433702AF366}"/>
              </a:ext>
            </a:extLst>
          </p:cNvPr>
          <p:cNvSpPr txBox="1"/>
          <p:nvPr/>
        </p:nvSpPr>
        <p:spPr>
          <a:xfrm>
            <a:off x="4445443" y="4333486"/>
            <a:ext cx="3816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Erosion and Deposition</a:t>
            </a:r>
            <a:endParaRPr lang="en-GB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184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227</Words>
  <Application>Microsoft Office PowerPoint</Application>
  <PresentationFormat>Widescreen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G.Williams</dc:creator>
  <cp:lastModifiedBy>Gilly Williams</cp:lastModifiedBy>
  <cp:revision>18</cp:revision>
  <dcterms:created xsi:type="dcterms:W3CDTF">2019-08-27T20:05:59Z</dcterms:created>
  <dcterms:modified xsi:type="dcterms:W3CDTF">2019-12-05T12:15:23Z</dcterms:modified>
</cp:coreProperties>
</file>