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4A1E-5834-453A-AD81-B91435929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164B6-34D0-48BF-8512-67F679F57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01500-2DA1-4F07-942A-2A50C3EB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86CA8-6284-4FF0-8DBC-9BE9A9148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1B3B9-9ECF-4AF8-951B-1A0EA851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9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63AB5-DA30-423B-AB34-976DDA35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69B35-C456-4AC6-8EC6-FFF5A3361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00A5E-3B6A-4368-9B72-3C9F19E8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B272B-3675-4865-A722-99DF6F65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6131D-36C4-44FC-9C7D-720AF849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73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CF9635-31C2-4306-923B-91AA27449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5A640A-B50A-4BBA-9C2B-ED99C02A1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CB608-6422-48F2-A8F9-3F75E2CAC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89D8B-B209-48CF-88B5-656F782C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0430D-7447-4646-807E-7BE48EBE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93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9965-0BF9-453A-A56B-714BCCBAA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15314-9F15-493A-A816-94B631513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42A18-F63F-43A8-990A-7F6A22D8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847A2-1C44-498F-9153-51FD47D3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0082F-2F82-4CD4-88B5-50E00EB3C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61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16D38-5972-452D-9877-3DC09FD9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70315-E7DE-4634-AD61-6C3AA0923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D629D-8425-4936-B98B-F8486CE3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58CFA-CB6E-4816-85F2-718A479C1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507D3-61BC-4D5F-8FD4-2C12205D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16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ADED6-102C-4CBB-9D4C-6396908CC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1F551-B7BF-4617-8564-212546B2C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073E3-F9C5-4BC8-9B3E-CC3B882B1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D4D44-1842-4659-B583-431A1C672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D8899-F697-43AE-9B19-FAC88512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43AF0-B8DC-4771-9326-AF3DE52EC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07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BA63C-2721-4324-A06A-4DAD9987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746F4-7569-4045-962D-CAC54DFE8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F7384-009A-4032-818F-BCC1F8664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B00BBF-7E18-44C9-93FC-ECAFE7FDE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960C5-6C19-4D49-B109-657E4175F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4CBE7-890B-41D5-8B69-8755F1D4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F666B7-9667-4BF1-9E11-67AFD35D1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7A8316-2F3A-46A5-AD93-5BD87B138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33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D8F3-9FFD-4583-A9B8-F21D501D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A5B82-C2ED-4B61-BDB7-91022B8F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523FC-57F3-4A41-909A-31DC4DA97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4C78D-E212-4116-ADD4-FA5660C7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12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16BBB3-745E-47C9-809F-51FED6016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4C89B1-10F5-4FB3-8D16-4B018B02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7F4C3-B4D7-4C56-8863-66501F60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47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30CDC-6375-49DD-80B3-3554E3128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8BC01-5B03-49B5-B427-4AEEED625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24097-B157-418C-BB02-6DEBCBD2D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1B87F-2993-48A4-B05B-0F49D001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39DD6-A66D-4F62-BBE3-829C86477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60C3D-C5AE-4DF3-B73D-58610E66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26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B04EF-451C-4257-8E23-8A940C396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4FE4B3-787C-4597-BE79-5C0166C13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4DAD7-F457-4F88-A424-4A18512B6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96672-AFD3-4914-9940-94C054387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83775-5A2B-4CC5-A2A3-78F4718C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9C380-AF7F-4774-8EE3-055FFBEB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33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85E0D4-FE05-42FF-AF26-BE568CC3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2991C-60FD-4409-8812-73F3495E9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16166-1A60-437F-87CF-7515B0C98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E4B4C-1050-4A2B-8F57-E20809144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A4819-9416-4783-AAE6-57A82B183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64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47" y="70096"/>
            <a:ext cx="701116" cy="7583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17093" y="140347"/>
            <a:ext cx="10271148" cy="530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 Y6 – Global Trade (Geography)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772" y="70096"/>
            <a:ext cx="701116" cy="61903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A11F064-2F6A-4FA2-99AB-36F71D21F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70814"/>
              </p:ext>
            </p:extLst>
          </p:nvPr>
        </p:nvGraphicFramePr>
        <p:xfrm>
          <a:off x="167841" y="828403"/>
          <a:ext cx="4001457" cy="5517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5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539">
                <a:tc gridSpan="2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The Supply Chain of a Cotton Jumper</a:t>
                      </a: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35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Cotton is picked in Peru on the cotton plantations. </a:t>
                      </a:r>
                      <a:endParaRPr lang="en-GB" sz="14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015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cotton is then sent to a cleaning station in Peru, which cleans and straightens the cotton.</a:t>
                      </a:r>
                      <a:endParaRPr lang="en-GB" sz="14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270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The cotton is sent to Turkey, where it is put on a spinning frame and turned into yarn for clothes. It is then sent to a local factory for dyeing.</a:t>
                      </a:r>
                      <a:endParaRPr lang="en-GB" sz="14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268"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Zips are produced in India made from plastic and metal. They are then sent to the factory in Turkey to be used on clothes.</a:t>
                      </a:r>
                      <a:endParaRPr lang="en-GB" sz="14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016"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cotton and the zips are used to sew jumpers in Southern Turkey.</a:t>
                      </a:r>
                      <a:endParaRPr lang="en-GB" sz="14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039"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 lorry transports the finished jumpers from Turkey to big stores in the United Kingdom.</a:t>
                      </a:r>
                      <a:endParaRPr lang="en-GB" sz="14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332263478"/>
                  </a:ext>
                </a:extLst>
              </a:tr>
              <a:tr h="469254"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clothing company office organizes the deliveries to customers and local shops.</a:t>
                      </a:r>
                      <a:endParaRPr lang="en-GB" sz="14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68278743"/>
                  </a:ext>
                </a:extLst>
              </a:tr>
              <a:tr h="469254"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cotton jumpers are then either delivered to people who order them online or sold in local shops.</a:t>
                      </a:r>
                      <a:endParaRPr lang="en-GB" sz="14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49449128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44C11CD-7AA8-4167-ADC5-CDE78820B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094761"/>
              </p:ext>
            </p:extLst>
          </p:nvPr>
        </p:nvGraphicFramePr>
        <p:xfrm>
          <a:off x="4374942" y="828403"/>
          <a:ext cx="3786807" cy="31171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2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3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548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GB" dirty="0"/>
                        <a:t>Fairtrade Facts</a:t>
                      </a:r>
                      <a:endParaRPr lang="en-GB" altLang="en-GB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08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There are over 4,500 Fairtrade different products for sale in the UK.</a:t>
                      </a:r>
                      <a:endParaRPr lang="en-GB" sz="16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908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GB" sz="16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908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Almost 1 in 3 bananas sold in the UK is Fairtrade.</a:t>
                      </a:r>
                      <a:endParaRPr lang="en-GB" sz="16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414908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Buying Fairtrade products can help to tackle climate change issues.</a:t>
                      </a:r>
                      <a:endParaRPr lang="en-GB" sz="16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FFAA6DD-F2EB-41BB-AB66-AB263AF28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773202"/>
              </p:ext>
            </p:extLst>
          </p:nvPr>
        </p:nvGraphicFramePr>
        <p:xfrm>
          <a:off x="8367394" y="768131"/>
          <a:ext cx="3656765" cy="60138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4058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  <a:gridCol w="1249447">
                  <a:extLst>
                    <a:ext uri="{9D8B030D-6E8A-4147-A177-3AD203B41FA5}">
                      <a16:colId xmlns:a16="http://schemas.microsoft.com/office/drawing/2014/main" val="771789285"/>
                    </a:ext>
                  </a:extLst>
                </a:gridCol>
                <a:gridCol w="2013260">
                  <a:extLst>
                    <a:ext uri="{9D8B030D-6E8A-4147-A177-3AD203B41FA5}">
                      <a16:colId xmlns:a16="http://schemas.microsoft.com/office/drawing/2014/main" val="3453223677"/>
                    </a:ext>
                  </a:extLst>
                </a:gridCol>
              </a:tblGrid>
              <a:tr h="44315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Vocabulary</a:t>
                      </a: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local</a:t>
                      </a:r>
                      <a:endParaRPr lang="en-GB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Restricted to a particular area or </a:t>
                      </a:r>
                      <a:r>
                        <a:rPr lang="en-GB" sz="1200" noProof="0" dirty="0"/>
                        <a:t>neighbourhood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1584818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national</a:t>
                      </a:r>
                      <a:endParaRPr lang="en-GB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Relating to a whole country</a:t>
                      </a:r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142700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global</a:t>
                      </a:r>
                      <a:endParaRPr lang="en-GB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Relating to the whole world; worldwide</a:t>
                      </a:r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594781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trade</a:t>
                      </a:r>
                      <a:endParaRPr lang="en-GB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buying and selling of goods and services we want and need</a:t>
                      </a:r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8772385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Fairtrade</a:t>
                      </a:r>
                      <a:endParaRPr lang="en-GB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 worldwide movement that aims to help farmers in developing countries to get a fair price for their goods</a:t>
                      </a:r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408064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6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import</a:t>
                      </a:r>
                      <a:endParaRPr lang="en-GB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 bring goods or services into a country from abroad for sale</a:t>
                      </a:r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3600408"/>
                  </a:ext>
                </a:extLst>
              </a:tr>
              <a:tr h="515510">
                <a:tc>
                  <a:txBody>
                    <a:bodyPr/>
                    <a:lstStyle/>
                    <a:p>
                      <a:r>
                        <a:rPr lang="en-GB" altLang="en-GB" sz="1200" b="0" dirty="0"/>
                        <a:t>7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export</a:t>
                      </a:r>
                      <a:endParaRPr lang="en-GB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 send goods or services to another country for sale</a:t>
                      </a:r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1194389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8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product</a:t>
                      </a:r>
                      <a:endParaRPr lang="en-GB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Something that is made to be sold</a:t>
                      </a:r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5794675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9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economic</a:t>
                      </a:r>
                      <a:endParaRPr lang="en-GB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Relating to trade, industry and the creation of wealth</a:t>
                      </a:r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520154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10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supply</a:t>
                      </a:r>
                      <a:endParaRPr lang="en-GB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 make something that is needed or wanted available to people</a:t>
                      </a:r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796219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A44B6143-6426-4DB9-8070-1645CE1FCC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4035" y="4131068"/>
            <a:ext cx="3828620" cy="3840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7C0C3F-7BE8-4FC1-B02A-1E946C73C4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0692" y="4550574"/>
            <a:ext cx="4023545" cy="208133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A05B667-E0AB-4D49-B336-3BD46A8E4354}"/>
              </a:ext>
            </a:extLst>
          </p:cNvPr>
          <p:cNvSpPr txBox="1"/>
          <p:nvPr/>
        </p:nvSpPr>
        <p:spPr>
          <a:xfrm>
            <a:off x="5363605" y="4095643"/>
            <a:ext cx="222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scale of trade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6F5FD35-1493-4E90-A46A-AE0866550C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741" y="1909612"/>
            <a:ext cx="653099" cy="68419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76DA41A-F4C6-4187-85B5-CCD84AE2105B}"/>
              </a:ext>
            </a:extLst>
          </p:cNvPr>
          <p:cNvSpPr txBox="1"/>
          <p:nvPr/>
        </p:nvSpPr>
        <p:spPr>
          <a:xfrm>
            <a:off x="4849162" y="1759504"/>
            <a:ext cx="240700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Fairtrade logo can be found on coffee, tea, chocolate, fruit and even footballs.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05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358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G.Williams</dc:creator>
  <cp:lastModifiedBy>Gilly Williams</cp:lastModifiedBy>
  <cp:revision>33</cp:revision>
  <cp:lastPrinted>2019-11-07T13:19:36Z</cp:lastPrinted>
  <dcterms:created xsi:type="dcterms:W3CDTF">2019-08-27T20:05:59Z</dcterms:created>
  <dcterms:modified xsi:type="dcterms:W3CDTF">2019-12-05T12:14:36Z</dcterms:modified>
</cp:coreProperties>
</file>